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  <p:sldId id="284" r:id="rId7"/>
    <p:sldId id="265" r:id="rId8"/>
    <p:sldId id="268" r:id="rId9"/>
    <p:sldId id="272" r:id="rId10"/>
    <p:sldId id="277" r:id="rId11"/>
    <p:sldId id="278" r:id="rId12"/>
    <p:sldId id="279" r:id="rId13"/>
    <p:sldId id="283" r:id="rId14"/>
    <p:sldId id="282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55" autoAdjust="0"/>
  </p:normalViewPr>
  <p:slideViewPr>
    <p:cSldViewPr>
      <p:cViewPr>
        <p:scale>
          <a:sx n="74" d="100"/>
          <a:sy n="74" d="100"/>
        </p:scale>
        <p:origin x="-125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28FBA-ACBE-46D1-861E-8009EEC82F81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B162-3719-4848-8B38-44779FBF7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73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5E05A-6EBD-482F-8578-FCD2C8334A50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9A6AB-3423-416D-842A-EFE2C561A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9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B6013-1D3C-4FB4-8D3E-94B9DF72232D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3C0C-8D70-4913-B808-8F76546AE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3344-FB16-4B5B-B170-80E427ED20FD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D698-6E55-4924-B105-C16B6C718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D3946-7B78-4E6A-8212-62B7EFE61E80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23860-C57C-4DC8-829C-A29B74B36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25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DBC6-E214-4FBF-B104-748F0882E173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8DBA7-215B-42CA-8CD7-A5A92E1F9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53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996B0-953A-43D6-B77C-3DF29415279C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9D2A-5415-45CB-80FE-174952BD9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11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F6E7-99FF-4DC9-96F4-962EA2E49574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DF17-5693-43F3-8541-EF40150F9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27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AF01E-64B9-4630-9762-34EEC3575C8B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10BDF-0FD5-42B4-BFD1-BE14821F5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96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6A14-DD92-4984-BC78-96DB07CB1A05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154DA-DD83-428F-ACF2-3B9AED349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67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03CED-1B90-4B55-A6F3-3FA6C86642DC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31DA2-6F09-4893-A8AF-70F23A2A3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2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FA342-C4DE-4929-AEB3-5ED316EAC562}" type="datetimeFigureOut">
              <a:rPr lang="ru-RU"/>
              <a:pPr>
                <a:defRPr/>
              </a:pPr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38427F-331C-41D8-ADC6-D55537D3C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Результаты муниципального тура олимпиад 2020-2021 уч.г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Олимпиада по МХК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38" cy="4502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0"/>
                <a:gridCol w="1285880"/>
                <a:gridCol w="2143133"/>
                <a:gridCol w="857253"/>
                <a:gridCol w="1071566"/>
                <a:gridCol w="1714506"/>
              </a:tblGrid>
              <a:tr h="118871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Победители, призеры</a:t>
                      </a:r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</a:t>
                      </a:r>
                      <a:r>
                        <a:rPr lang="ru-RU" sz="1800" baseline="0" dirty="0" smtClean="0"/>
                        <a:t> туре</a:t>
                      </a:r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T="45719" marB="45719"/>
                </a:tc>
              </a:tr>
              <a:tr h="457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</a:tr>
              <a:tr h="457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</a:tr>
              <a:tr h="66170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9" marB="45719"/>
                </a:tc>
              </a:tr>
              <a:tr h="82295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Семенова  Виктория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Почуева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А.И.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</a:tr>
              <a:tr h="457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</a:tr>
              <a:tr h="4571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Право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13" cy="466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0"/>
                <a:gridCol w="1000128"/>
                <a:gridCol w="2357445"/>
                <a:gridCol w="857253"/>
                <a:gridCol w="928691"/>
                <a:gridCol w="2071696"/>
              </a:tblGrid>
              <a:tr h="118891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Победители, призеры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туре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T="45728" marB="45728"/>
                </a:tc>
              </a:tr>
              <a:tr h="4572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</a:tr>
              <a:tr h="82303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Суханов Кирилл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Е.А.Шевяхова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</a:tr>
              <a:tr h="82303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Сахнюк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Софья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Осинцев Сергей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Е.А.Шевяхова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</a:tr>
              <a:tr h="4572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8" marB="45728"/>
                </a:tc>
              </a:tr>
              <a:tr h="4572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8" marB="45728"/>
                </a:tc>
              </a:tr>
              <a:tr h="4572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altLang="ru-RU" smtClean="0"/>
              <a:t>История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64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1214446"/>
                <a:gridCol w="2500330"/>
                <a:gridCol w="800096"/>
                <a:gridCol w="985854"/>
                <a:gridCol w="1757346"/>
              </a:tblGrid>
              <a:tr h="193583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участников</a:t>
                      </a:r>
                      <a:endParaRPr lang="ru-RU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Победители, призеры</a:t>
                      </a:r>
                      <a:endParaRPr lang="ru-RU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Место</a:t>
                      </a:r>
                      <a:endParaRPr lang="ru-RU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Участие</a:t>
                      </a:r>
                      <a:r>
                        <a:rPr lang="ru-RU" sz="2400" baseline="0" dirty="0" smtClean="0"/>
                        <a:t> в краевом туре</a:t>
                      </a:r>
                      <a:endParaRPr lang="ru-RU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Учитель</a:t>
                      </a:r>
                      <a:endParaRPr lang="ru-RU" sz="2400" dirty="0"/>
                    </a:p>
                  </a:txBody>
                  <a:tcPr marT="45723" marB="45723"/>
                </a:tc>
              </a:tr>
              <a:tr h="82964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/>
                </a:tc>
              </a:tr>
              <a:tr h="82300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Сахнюк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Софья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Шевяхова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Е.А.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  <a:tr h="4609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  <a:tr h="68514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/>
                </a:tc>
              </a:tr>
              <a:tr h="82964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altLang="ru-RU" smtClean="0"/>
              <a:t>Биология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6030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1214446"/>
                <a:gridCol w="2500330"/>
                <a:gridCol w="800096"/>
                <a:gridCol w="985854"/>
                <a:gridCol w="1757346"/>
              </a:tblGrid>
              <a:tr h="19355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участников</a:t>
                      </a:r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Победители, призеры</a:t>
                      </a:r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Место</a:t>
                      </a:r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Участие</a:t>
                      </a:r>
                      <a:r>
                        <a:rPr lang="ru-RU" sz="2400" baseline="0" dirty="0" smtClean="0"/>
                        <a:t> в краевом туре</a:t>
                      </a:r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Учитель</a:t>
                      </a:r>
                      <a:endParaRPr lang="ru-RU" sz="2400" dirty="0"/>
                    </a:p>
                  </a:txBody>
                  <a:tcPr marT="45716" marB="45716"/>
                </a:tc>
              </a:tr>
              <a:tr h="82953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Пляскина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Полина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Блохин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В.В.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</a:tr>
              <a:tr h="82953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</a:tr>
              <a:tr h="46085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</a:tr>
              <a:tr h="46085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</a:tr>
              <a:tr h="68504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</a:tr>
              <a:tr h="82953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altLang="ru-RU" smtClean="0"/>
              <a:t>ОБЖ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6284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1214446"/>
                <a:gridCol w="2500330"/>
                <a:gridCol w="800096"/>
                <a:gridCol w="985854"/>
                <a:gridCol w="1757346"/>
              </a:tblGrid>
              <a:tr h="193564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участников</a:t>
                      </a:r>
                      <a:endParaRPr lang="ru-RU" sz="2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Победители, призеры</a:t>
                      </a:r>
                      <a:endParaRPr lang="ru-RU" sz="2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Место</a:t>
                      </a:r>
                      <a:endParaRPr lang="ru-RU" sz="2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Участие</a:t>
                      </a:r>
                      <a:r>
                        <a:rPr lang="ru-RU" sz="2400" baseline="0" dirty="0" smtClean="0"/>
                        <a:t> в краевом туре</a:t>
                      </a:r>
                      <a:endParaRPr lang="ru-RU" sz="2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Учитель</a:t>
                      </a:r>
                      <a:endParaRPr lang="ru-RU" sz="2400" dirty="0"/>
                    </a:p>
                  </a:txBody>
                  <a:tcPr marT="45719" marB="45719"/>
                </a:tc>
              </a:tr>
              <a:tr h="118871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Суханов Кирилл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Яремчук Виктория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Блохин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В.В.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</a:tr>
              <a:tr h="822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Селин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Кирилл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Блохин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В.В.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</a:tr>
              <a:tr h="822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Пешков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Илья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Блохин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В.В.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</a:tr>
              <a:tr h="6850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9" marB="45719"/>
                </a:tc>
              </a:tr>
              <a:tr h="82956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19" marB="4571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ru-RU" altLang="ru-RU" smtClean="0"/>
              <a:t>Итоги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186738" cy="576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69"/>
                <a:gridCol w="4093369"/>
              </a:tblGrid>
              <a:tr h="56286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2019-2020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2020-2021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519817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Всего участников: 70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Победителей (1 место)-10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Призеры (2 место)-5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Призеры (3 место)-9</a:t>
                      </a:r>
                    </a:p>
                    <a:p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Всего: 24</a:t>
                      </a:r>
                    </a:p>
                    <a:p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Всего участников:67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Победителей (1 место)-17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Призеры (2 место)-9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Призеры (3 место)-4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Всего: 30</a:t>
                      </a:r>
                    </a:p>
                    <a:p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6398" name="TextBox 4"/>
          <p:cNvSpPr txBox="1">
            <a:spLocks noChangeArrowheads="1"/>
          </p:cNvSpPr>
          <p:nvPr/>
        </p:nvSpPr>
        <p:spPr bwMode="auto">
          <a:xfrm>
            <a:off x="785813" y="5286375"/>
            <a:ext cx="785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charset="0"/>
              </a:rPr>
              <a:t>       2021:Участников регионального тура:7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altLang="ru-RU" sz="3200" smtClean="0"/>
              <a:t>Олимпиада по физической культуре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16900" cy="700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18"/>
                <a:gridCol w="983042"/>
                <a:gridCol w="2445946"/>
                <a:gridCol w="844633"/>
                <a:gridCol w="1101909"/>
                <a:gridCol w="1869852"/>
              </a:tblGrid>
              <a:tr h="18360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</a:t>
                      </a:r>
                    </a:p>
                    <a:p>
                      <a:r>
                        <a:rPr lang="ru-RU" sz="1800" dirty="0" smtClean="0"/>
                        <a:t>участников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этапе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</a:tr>
              <a:tr h="155477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Данилов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Владимир</a:t>
                      </a:r>
                    </a:p>
                    <a:p>
                      <a:r>
                        <a:rPr lang="ru-RU" sz="2400" baseline="0" dirty="0" err="1" smtClean="0">
                          <a:solidFill>
                            <a:srgbClr val="FF0000"/>
                          </a:solidFill>
                        </a:rPr>
                        <a:t>Номоконова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Екатерина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Золотухина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Г.В.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</a:tr>
              <a:tr h="5388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</a:tr>
              <a:tr h="118879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Борисевич Сергей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Золотухина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Г.В.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</a:tr>
              <a:tr h="56183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7" marB="45727"/>
                </a:tc>
              </a:tr>
              <a:tr h="4572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7" marB="45727"/>
                </a:tc>
              </a:tr>
              <a:tr h="86970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7" marB="4572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ru-RU" altLang="ru-RU" smtClean="0"/>
              <a:t>Олимпиада по математике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115300" cy="532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87"/>
                <a:gridCol w="642940"/>
                <a:gridCol w="2466938"/>
                <a:gridCol w="974700"/>
                <a:gridCol w="844627"/>
                <a:gridCol w="2286008"/>
              </a:tblGrid>
              <a:tr h="17376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этапе</a:t>
                      </a:r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T="45725" marB="45725"/>
                </a:tc>
              </a:tr>
              <a:tr h="46192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</a:tr>
              <a:tr h="91768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</a:tr>
              <a:tr h="8230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Осинцев Сергей</a:t>
                      </a: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Покровская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Г.В.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</a:tr>
              <a:tr h="46192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</a:tr>
              <a:tr h="46192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</a:tr>
              <a:tr h="46192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Олимпиада по технологии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628775"/>
          <a:ext cx="8497887" cy="4956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075"/>
                <a:gridCol w="1058635"/>
                <a:gridCol w="2653410"/>
                <a:gridCol w="890891"/>
                <a:gridCol w="948221"/>
                <a:gridCol w="2193655"/>
              </a:tblGrid>
              <a:tr h="14631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endParaRPr lang="ru-RU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</a:t>
                      </a:r>
                      <a:endParaRPr lang="ru-RU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этапе</a:t>
                      </a:r>
                      <a:endParaRPr lang="ru-RU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L="91443" marR="91443" marT="45718" marB="45718"/>
                </a:tc>
              </a:tr>
              <a:tr h="82297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Пляскина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Полина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С.В.Бухтоярова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</a:tr>
              <a:tr h="118880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Федонина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Алина</a:t>
                      </a:r>
                    </a:p>
                    <a:p>
                      <a:r>
                        <a:rPr lang="ru-RU" sz="2400" baseline="0" dirty="0" err="1" smtClean="0">
                          <a:solidFill>
                            <a:srgbClr val="FF0000"/>
                          </a:solidFill>
                        </a:rPr>
                        <a:t>Ешидоржиева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Елена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С.В.Бухтоярова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</a:tr>
              <a:tr h="6582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3" marR="91443" marT="45718" marB="45718"/>
                </a:tc>
              </a:tr>
              <a:tr h="82301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18" marB="4571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altLang="ru-RU" smtClean="0"/>
              <a:t>Олимпиада по русскому языку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5741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785818"/>
                <a:gridCol w="2428892"/>
                <a:gridCol w="785818"/>
                <a:gridCol w="714380"/>
                <a:gridCol w="2614602"/>
              </a:tblGrid>
              <a:tr h="17374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этапе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T="45723" marB="45723"/>
                </a:tc>
              </a:tr>
              <a:tr h="62106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/>
                </a:tc>
              </a:tr>
              <a:tr h="8229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Ешидоржиева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Елена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Бородина Л.Л.</a:t>
                      </a: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  <a:tr h="45722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Сахнюк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Софья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Бородина Л.Л.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  <a:tr h="8230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Гадирова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Айтадж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Асмондярова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Н.В.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  <a:tr h="8230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Субботина Светлана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Бородина Л.Л.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  <a:tr h="45722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altLang="ru-RU" smtClean="0"/>
              <a:t>Олимпиада по литературе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533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785818"/>
                <a:gridCol w="2428892"/>
                <a:gridCol w="785818"/>
                <a:gridCol w="714380"/>
                <a:gridCol w="2614602"/>
              </a:tblGrid>
              <a:tr h="17375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этапе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T="45726" marB="45726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Пляскина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Полина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Асмондярова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Н.В.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Яремчук Виктория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Асмондярова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Н.В.</a:t>
                      </a:r>
                    </a:p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</a:tr>
              <a:tr h="4572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/>
                </a:tc>
              </a:tr>
              <a:tr h="53420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/>
                </a:tc>
              </a:tr>
              <a:tr h="5032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6" marB="45726"/>
                </a:tc>
              </a:tr>
              <a:tr h="4572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Олимпиада по английскому языку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785818"/>
                <a:gridCol w="2357454"/>
                <a:gridCol w="1000132"/>
                <a:gridCol w="1071570"/>
                <a:gridCol w="2043098"/>
              </a:tblGrid>
              <a:tr h="146326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этапе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4572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</a:tr>
              <a:tr h="4572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</a:tr>
              <a:tr h="4572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Осинцев Сергей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О.Б.Ильинова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</a:tr>
              <a:tr h="4572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</a:tr>
              <a:tr h="4572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T="45727" marB="45727"/>
                </a:tc>
              </a:tr>
              <a:tr h="4572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Олимпиада по обществознанию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470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1071570"/>
                <a:gridCol w="2571768"/>
                <a:gridCol w="871534"/>
                <a:gridCol w="771540"/>
                <a:gridCol w="1971660"/>
              </a:tblGrid>
              <a:tr h="153488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участников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 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этапе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T="45716" marB="45716"/>
                </a:tc>
              </a:tr>
              <a:tr h="47965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</a:tr>
              <a:tr h="86337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</a:tr>
              <a:tr h="47965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Сахнюк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Софья 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Е.А.Шевяхова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</a:tr>
              <a:tr h="47965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/>
                </a:tc>
              </a:tr>
              <a:tr h="86337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Всего: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Олимпиада по географии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713788" cy="6831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77"/>
                <a:gridCol w="1224251"/>
                <a:gridCol w="2520517"/>
                <a:gridCol w="936192"/>
                <a:gridCol w="1296266"/>
                <a:gridCol w="1872384"/>
              </a:tblGrid>
              <a:tr h="11887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Класс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</a:t>
                      </a:r>
                      <a:r>
                        <a:rPr lang="ru-RU" sz="1800" baseline="0" dirty="0" smtClean="0"/>
                        <a:t> участников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краевом этапе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</a:tr>
              <a:tr h="8229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Номоконова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Екатерина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Парыгина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М.М.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</a:tr>
              <a:tr h="155448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Суханов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Кирилл</a:t>
                      </a:r>
                    </a:p>
                    <a:p>
                      <a:r>
                        <a:rPr lang="ru-RU" sz="2400" baseline="0" dirty="0" err="1" smtClean="0">
                          <a:solidFill>
                            <a:srgbClr val="FF0000"/>
                          </a:solidFill>
                        </a:rPr>
                        <a:t>Никоян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rgbClr val="FF0000"/>
                          </a:solidFill>
                        </a:rPr>
                        <a:t>Лусине</a:t>
                      </a:r>
                      <a:endParaRPr lang="ru-RU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Яремчук Виктория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Парыгина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М.М.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</a:tr>
              <a:tr h="109475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Осинцев Сергей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Парыгина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М.М.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</a:tr>
              <a:tr h="8899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Гадирова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Айтадж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Парыгина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М.М.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</a:tr>
              <a:tr h="4572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</a:tr>
              <a:tr h="8229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809</TotalTime>
  <Words>557</Words>
  <Application>Microsoft Office PowerPoint</Application>
  <PresentationFormat>Экран (4:3)</PresentationFormat>
  <Paragraphs>346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Результаты муниципального тура олимпиад 2020-2021 уч.г</vt:lpstr>
      <vt:lpstr>Олимпиада по физической культуре</vt:lpstr>
      <vt:lpstr>Олимпиада по математике </vt:lpstr>
      <vt:lpstr>Олимпиада по технологии </vt:lpstr>
      <vt:lpstr>Олимпиада по русскому языку</vt:lpstr>
      <vt:lpstr>Олимпиада по литературе</vt:lpstr>
      <vt:lpstr>Олимпиада по английскому языку</vt:lpstr>
      <vt:lpstr>Олимпиада по обществознанию</vt:lpstr>
      <vt:lpstr>Олимпиада по географии</vt:lpstr>
      <vt:lpstr>Олимпиада по МХК</vt:lpstr>
      <vt:lpstr>Право</vt:lpstr>
      <vt:lpstr>История</vt:lpstr>
      <vt:lpstr>Биология</vt:lpstr>
      <vt:lpstr>ОБЖ</vt:lpstr>
      <vt:lpstr>Итоги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муниципального тура олимпиад</dc:title>
  <dc:creator>Школа №1</dc:creator>
  <cp:lastModifiedBy>Win7</cp:lastModifiedBy>
  <cp:revision>90</cp:revision>
  <dcterms:created xsi:type="dcterms:W3CDTF">2015-01-14T03:08:50Z</dcterms:created>
  <dcterms:modified xsi:type="dcterms:W3CDTF">2021-01-10T06:00:11Z</dcterms:modified>
</cp:coreProperties>
</file>